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50084-FC2C-4729-B73F-387E4F728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6097BE-6808-4A22-9790-C0F94ABDF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C70300-81E3-487E-90F6-3F624179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75DF-C6C5-426B-BCD8-CB6832CBF3A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D5345E-705F-43BE-9595-B961EAD9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95D05A-31AB-45F1-9A6A-01A1EE2EC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4B65-A6B5-4C37-8849-31C80FF56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65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384847-EAE0-42F6-8BF4-C83F5E240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1028E4-FFF6-48B5-ABB5-38C9B4AAC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8764C9-6E52-4A5A-8E79-4C67CAB8B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75DF-C6C5-426B-BCD8-CB6832CBF3A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51FBC9-B6B3-44C9-8672-83B06EED1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6169E1-4C62-432F-854E-8566C0A79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4B65-A6B5-4C37-8849-31C80FF56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78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F279ABE-1E60-4026-8E27-888D92330D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1B21D0-CA4E-43E9-B689-FCC9693EA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1CB563-1FD7-44FA-BFF8-C715E2AB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75DF-C6C5-426B-BCD8-CB6832CBF3A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3DE8F4-571B-4881-BAC7-AE2064E09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2A3D99-B7AF-410B-A9B5-A80C4927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4B65-A6B5-4C37-8849-31C80FF56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35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543D5D-9375-4086-9260-6107AA506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BF36C6-9527-4950-8C1D-69EA26A2D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A22BFB-1CDC-4E25-B1BA-F6FEAE3F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75DF-C6C5-426B-BCD8-CB6832CBF3A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89D465-25A4-45ED-92A7-8D0FD8CE5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8F1200-D60A-444E-8474-C1D95F00A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4B65-A6B5-4C37-8849-31C80FF56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5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A9FF2B-98E3-4D87-894F-B950D3C74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688FFE-1E63-4481-83FC-653940880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7AF3A2-32C3-4909-8E92-353B5B21E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75DF-C6C5-426B-BCD8-CB6832CBF3A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7B0C89-D144-4D27-AD60-EF390FA77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964D28-53B8-4ED2-8477-842F8CACB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4B65-A6B5-4C37-8849-31C80FF56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67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5F7879-B3C8-409B-86F5-D51EF716E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89CEB5-EE90-40A4-BF11-B3E063A461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42CEE4-7DED-4EE3-8408-2ADA3C324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9E6365-7CBB-4C79-A94C-FE8E91CA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75DF-C6C5-426B-BCD8-CB6832CBF3A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95EA28-FEA7-49FA-923B-663D9E78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CD0635-CAB9-4CDD-8145-7C4A7B139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4B65-A6B5-4C37-8849-31C80FF56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50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37CD1-D9FB-41BE-8C15-49CD3C83B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2AEF27-F1E9-417C-BB0B-95707C945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C2986-DF35-4530-9ED4-299F127CD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FEED99A-789C-45A2-84BC-EC94676944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7C6577B-26FF-49F4-AE42-0213F9AC0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914E4B3-CF4B-4237-A831-BD1C0DA73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75DF-C6C5-426B-BCD8-CB6832CBF3A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B6800CE-ABE3-441F-B40B-54F8E0352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08A0B37-B315-4436-A226-C7D65E8E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4B65-A6B5-4C37-8849-31C80FF56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34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96685F-5B39-4C38-883C-14679EDE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74EE5CA-6D32-43A4-AB25-75ECC4F0D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75DF-C6C5-426B-BCD8-CB6832CBF3A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507F972-0E88-42E7-A702-EFC230EE5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E4B16A2-851E-4D8A-B783-7DF38DB8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4B65-A6B5-4C37-8849-31C80FF56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88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FFE5D40-7852-487C-AAFD-909B3FAA6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75DF-C6C5-426B-BCD8-CB6832CBF3A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60EF9A1-55E2-4CA6-91FC-40CF641A2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358348-9C61-401A-B942-0BDDA0364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4B65-A6B5-4C37-8849-31C80FF56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34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BB6258-8B6A-4ABA-BB44-2B53BF157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7F7453-2B7E-4147-8370-C08F06FD2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133610-848A-41EF-915B-316E8CABF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2567F1-B5DD-432B-A132-FD4112E7B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75DF-C6C5-426B-BCD8-CB6832CBF3A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6665F7-F49C-4AA9-B22C-616CE0F7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171F32-FF0A-4D8A-95D3-88A33C1C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4B65-A6B5-4C37-8849-31C80FF56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77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C3475-BF7C-47AA-A1A9-966A36500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8CE2CA5-A5E5-4103-8677-1F6666A924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754AB6-1572-402C-8B72-01C0362AB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C666B0-0652-490E-99A6-434CFCCDF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75DF-C6C5-426B-BCD8-CB6832CBF3A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F5A038-E324-47DC-9978-34F945235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815D09-4088-4EED-966D-8891B889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4B65-A6B5-4C37-8849-31C80FF56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79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7597A9-F587-448B-A82C-4DDFB1E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1B19F3-6FDB-4A12-8A78-AEFB7FD08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12EE3E-B148-4725-80E4-9F4B0FB60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E75DF-C6C5-426B-BCD8-CB6832CBF3A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73EEF6-2909-453A-A7F6-673A8D6DD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D02CF5-F696-4F33-B3E7-06A6A32971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84B65-A6B5-4C37-8849-31C80FF56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49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6565F2-0E82-4F14-B516-59F61BC1B6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72FFD8-97BA-4CCE-A877-9627721FF2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FF03D69-3FD2-4613-8D7F-F103C00F7A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610" y="0"/>
            <a:ext cx="125252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01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A3BBC0-4E43-4850-96B2-CC665621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328A86A-80A2-44CE-9A4E-C01AD37D5D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995" y="0"/>
            <a:ext cx="12428974" cy="6858000"/>
          </a:xfrm>
        </p:spPr>
      </p:pic>
    </p:spTree>
    <p:extLst>
      <p:ext uri="{BB962C8B-B14F-4D97-AF65-F5344CB8AC3E}">
        <p14:creationId xmlns:p14="http://schemas.microsoft.com/office/powerpoint/2010/main" val="359646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20A4A8-8C7E-4CD0-8F3A-D4A8A698C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503DF87-78C5-490D-9DC3-7665D93AF1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3481" y="-110532"/>
            <a:ext cx="12557256" cy="6968532"/>
          </a:xfrm>
        </p:spPr>
      </p:pic>
    </p:spTree>
    <p:extLst>
      <p:ext uri="{BB962C8B-B14F-4D97-AF65-F5344CB8AC3E}">
        <p14:creationId xmlns:p14="http://schemas.microsoft.com/office/powerpoint/2010/main" val="3801652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0747B-F4AA-4144-872B-547D9EAB9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22FA547-9EB7-48BA-A737-848D28C7C1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221" y="-40193"/>
            <a:ext cx="12547021" cy="6898193"/>
          </a:xfrm>
        </p:spPr>
      </p:pic>
    </p:spTree>
    <p:extLst>
      <p:ext uri="{BB962C8B-B14F-4D97-AF65-F5344CB8AC3E}">
        <p14:creationId xmlns:p14="http://schemas.microsoft.com/office/powerpoint/2010/main" val="385861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CE3E9-5738-4238-AB3D-1C4E14C5F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E9531A5-D62C-4067-8F59-F664D5E53F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7" y="0"/>
            <a:ext cx="12128605" cy="6858000"/>
          </a:xfrm>
        </p:spPr>
      </p:pic>
    </p:spTree>
    <p:extLst>
      <p:ext uri="{BB962C8B-B14F-4D97-AF65-F5344CB8AC3E}">
        <p14:creationId xmlns:p14="http://schemas.microsoft.com/office/powerpoint/2010/main" val="63802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F80402-6CAF-4A8E-B16D-0E6873502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5ED01E3-2F4A-48A4-B909-929AF3171E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4564" cy="6858000"/>
          </a:xfrm>
        </p:spPr>
      </p:pic>
    </p:spTree>
    <p:extLst>
      <p:ext uri="{BB962C8B-B14F-4D97-AF65-F5344CB8AC3E}">
        <p14:creationId xmlns:p14="http://schemas.microsoft.com/office/powerpoint/2010/main" val="364901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5A2AC7-262C-4EC7-8051-59D20B3D1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D1A1C74-E876-4B1A-B7F2-3A66DF12E0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484"/>
            <a:ext cx="12396103" cy="6958484"/>
          </a:xfrm>
        </p:spPr>
      </p:pic>
    </p:spTree>
    <p:extLst>
      <p:ext uri="{BB962C8B-B14F-4D97-AF65-F5344CB8AC3E}">
        <p14:creationId xmlns:p14="http://schemas.microsoft.com/office/powerpoint/2010/main" val="374732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17880-DA9F-459E-B38A-09C171CA1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DFFCEDB-EE3D-488C-B3DA-2844284142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18" y="1"/>
            <a:ext cx="12515574" cy="6858000"/>
          </a:xfrm>
        </p:spPr>
      </p:pic>
    </p:spTree>
    <p:extLst>
      <p:ext uri="{BB962C8B-B14F-4D97-AF65-F5344CB8AC3E}">
        <p14:creationId xmlns:p14="http://schemas.microsoft.com/office/powerpoint/2010/main" val="15516088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Широкоэкранный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Сеитова</dc:creator>
  <cp:lastModifiedBy>Наталия Сеитова</cp:lastModifiedBy>
  <cp:revision>1</cp:revision>
  <dcterms:created xsi:type="dcterms:W3CDTF">2023-05-22T19:43:27Z</dcterms:created>
  <dcterms:modified xsi:type="dcterms:W3CDTF">2023-05-22T19:47:39Z</dcterms:modified>
</cp:coreProperties>
</file>